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hapenv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nevadapta.org/" TargetMode="External"/><Relationship Id="rId3" Type="http://schemas.openxmlformats.org/officeDocument/2006/relationships/hyperlink" Target="mailto:jalamb@health.nv.gov" TargetMode="External"/><Relationship Id="rId7" Type="http://schemas.openxmlformats.org/officeDocument/2006/relationships/hyperlink" Target="http://www.ccsso.org/Who_We_Are/Meet_the_Chiefs.html?State=Nevada%20Department%20of%20Education" TargetMode="External"/><Relationship Id="rId2" Type="http://schemas.openxmlformats.org/officeDocument/2006/relationships/hyperlink" Target="mailto:mholsclaw@doe.nv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doe.nv.gov/Standards_Instructional_Support/Nevada_Academic_Standards/HealthandPE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doe.nv.gov/" TargetMode="External"/><Relationship Id="rId10" Type="http://schemas.openxmlformats.org/officeDocument/2006/relationships/hyperlink" Target="http://gov.nv.gov/" TargetMode="External"/><Relationship Id="rId4" Type="http://schemas.openxmlformats.org/officeDocument/2006/relationships/hyperlink" Target="http://www.doe.nv.gov/Boards_Commissions_Councils/ESSA_Adv_Group/ESSA_Advisory_Group/" TargetMode="External"/><Relationship Id="rId9" Type="http://schemas.openxmlformats.org/officeDocument/2006/relationships/hyperlink" Target="http://www.nvadministrator.org/index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NEVADA!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3235" r="21145" b="44853"/>
          <a:stretch/>
        </p:blipFill>
        <p:spPr bwMode="auto">
          <a:xfrm>
            <a:off x="1021974" y="-1"/>
            <a:ext cx="10132533" cy="326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9522" r="53755" b="9191"/>
          <a:stretch/>
        </p:blipFill>
        <p:spPr bwMode="auto">
          <a:xfrm>
            <a:off x="3338317" y="2958354"/>
            <a:ext cx="5150224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095" r="53652" b="61030"/>
          <a:stretch/>
        </p:blipFill>
        <p:spPr bwMode="auto">
          <a:xfrm>
            <a:off x="188259" y="3630705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Nevada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8597" y="5410498"/>
            <a:ext cx="337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www.shapenv.com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https://html2-f.scribdassets.com/5nf37rt9c05lk3ls/images/1-626a9eecb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9" t="89120" r="2632"/>
          <a:stretch/>
        </p:blipFill>
        <p:spPr bwMode="auto">
          <a:xfrm>
            <a:off x="4196983" y="1627693"/>
            <a:ext cx="3798035" cy="35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Nevada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98234"/>
            <a:ext cx="8499857" cy="4531857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Mary Holsclaw</a:t>
            </a:r>
            <a:r>
              <a:rPr lang="en-US" sz="2000" dirty="0"/>
              <a:t>, Dept of Ed HPE Specialist, 775-687-5935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Jessica Lamb</a:t>
            </a:r>
            <a:r>
              <a:rPr lang="en-US" sz="2000" dirty="0"/>
              <a:t>, Dept of Health PA Specialist, 775-684-4261</a:t>
            </a:r>
          </a:p>
          <a:p>
            <a:r>
              <a:rPr lang="en-US" sz="2400" dirty="0"/>
              <a:t>State of Nevada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State of Nevada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Nevada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Nevada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Brian Sandoval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1198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Nevada Advocates for YOU!</vt:lpstr>
      <vt:lpstr>Nevada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136</cp:revision>
  <dcterms:created xsi:type="dcterms:W3CDTF">2015-10-25T21:50:48Z</dcterms:created>
  <dcterms:modified xsi:type="dcterms:W3CDTF">2017-06-14T15:59:50Z</dcterms:modified>
</cp:coreProperties>
</file>